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59" r:id="rId6"/>
    <p:sldId id="260" r:id="rId7"/>
    <p:sldId id="263" r:id="rId8"/>
    <p:sldId id="261" r:id="rId9"/>
    <p:sldId id="262"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7FC4D7"/>
    <a:srgbClr val="70BDD2"/>
    <a:srgbClr val="0D0D0D"/>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D0BCA-0912-4661-AFFA-652A05AE67A3}"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2935867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D0BCA-0912-4661-AFFA-652A05AE67A3}"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353126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D0BCA-0912-4661-AFFA-652A05AE67A3}"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42585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D0BCA-0912-4661-AFFA-652A05AE67A3}"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125486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D0BCA-0912-4661-AFFA-652A05AE67A3}"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180649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D0BCA-0912-4661-AFFA-652A05AE67A3}"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287726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D0BCA-0912-4661-AFFA-652A05AE67A3}"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1635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D0BCA-0912-4661-AFFA-652A05AE67A3}"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2247116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D0BCA-0912-4661-AFFA-652A05AE67A3}"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23100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D0BCA-0912-4661-AFFA-652A05AE67A3}"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88892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D0BCA-0912-4661-AFFA-652A05AE67A3}"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88F483-8EDB-44D9-9B13-45062034B407}" type="slidenum">
              <a:rPr lang="en-US" smtClean="0"/>
              <a:t>‹#›</a:t>
            </a:fld>
            <a:endParaRPr lang="en-US"/>
          </a:p>
        </p:txBody>
      </p:sp>
    </p:spTree>
    <p:extLst>
      <p:ext uri="{BB962C8B-B14F-4D97-AF65-F5344CB8AC3E}">
        <p14:creationId xmlns:p14="http://schemas.microsoft.com/office/powerpoint/2010/main" val="2097219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D0BCA-0912-4661-AFFA-652A05AE67A3}" type="datetimeFigureOut">
              <a:rPr lang="en-US" smtClean="0"/>
              <a:t>8/9/2018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8F483-8EDB-44D9-9B13-45062034B407}" type="slidenum">
              <a:rPr lang="en-US" smtClean="0"/>
              <a:t>‹#›</a:t>
            </a:fld>
            <a:endParaRPr lang="en-US"/>
          </a:p>
        </p:txBody>
      </p:sp>
    </p:spTree>
    <p:extLst>
      <p:ext uri="{BB962C8B-B14F-4D97-AF65-F5344CB8AC3E}">
        <p14:creationId xmlns:p14="http://schemas.microsoft.com/office/powerpoint/2010/main" val="1594909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09" y="-457200"/>
            <a:ext cx="10730787"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53200" y="381000"/>
            <a:ext cx="1905000" cy="523220"/>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en-US" sz="2800" b="1" dirty="0" smtClean="0">
                <a:ln>
                  <a:prstDash val="solid"/>
                </a:ln>
                <a:solidFill>
                  <a:schemeClr val="tx2">
                    <a:lumMod val="50000"/>
                  </a:schemeClr>
                </a:solidFill>
                <a:effectLst>
                  <a:outerShdw blurRad="88000" dist="50800" dir="5040000" algn="tl">
                    <a:schemeClr val="accent4">
                      <a:tint val="80000"/>
                      <a:satMod val="250000"/>
                      <a:alpha val="45000"/>
                    </a:schemeClr>
                  </a:outerShdw>
                </a:effectLst>
                <a:latin typeface="Arial Rounded MT Bold" panose="020F0704030504030204" pitchFamily="34" charset="0"/>
              </a:rPr>
              <a:t>Waze</a:t>
            </a:r>
            <a:endParaRPr lang="en-US" sz="2800" b="1" dirty="0">
              <a:ln>
                <a:prstDash val="solid"/>
              </a:ln>
              <a:solidFill>
                <a:schemeClr val="tx2">
                  <a:lumMod val="50000"/>
                </a:schemeClr>
              </a:solidFill>
              <a:effectLst>
                <a:outerShdw blurRad="88000" dist="50800" dir="5040000" algn="tl">
                  <a:schemeClr val="accent4">
                    <a:tint val="80000"/>
                    <a:satMod val="250000"/>
                    <a:alpha val="45000"/>
                  </a:schemeClr>
                </a:outerShdw>
              </a:effectLst>
              <a:latin typeface="Arial Rounded MT Bold" panose="020F0704030504030204" pitchFamily="34" charset="0"/>
            </a:endParaRPr>
          </a:p>
        </p:txBody>
      </p:sp>
      <p:sp>
        <p:nvSpPr>
          <p:cNvPr id="5" name="TextBox 4"/>
          <p:cNvSpPr txBox="1"/>
          <p:nvPr/>
        </p:nvSpPr>
        <p:spPr>
          <a:xfrm>
            <a:off x="914400" y="337066"/>
            <a:ext cx="2819400" cy="523220"/>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en-US" sz="2800" b="1" dirty="0" smtClean="0">
                <a:ln>
                  <a:prstDash val="solid"/>
                </a:ln>
                <a:solidFill>
                  <a:schemeClr val="accent6">
                    <a:lumMod val="75000"/>
                  </a:schemeClr>
                </a:solidFill>
                <a:effectLst>
                  <a:outerShdw blurRad="88000" dist="50800" dir="5040000" algn="tl">
                    <a:schemeClr val="accent4">
                      <a:tint val="80000"/>
                      <a:satMod val="250000"/>
                      <a:alpha val="45000"/>
                    </a:schemeClr>
                  </a:outerShdw>
                </a:effectLst>
                <a:latin typeface="Arial Rounded MT Bold" panose="020F0704030504030204" pitchFamily="34" charset="0"/>
              </a:rPr>
              <a:t>Google Maps</a:t>
            </a:r>
            <a:endParaRPr lang="en-US" sz="2800" b="1" dirty="0">
              <a:ln>
                <a:prstDash val="solid"/>
              </a:ln>
              <a:solidFill>
                <a:schemeClr val="accent6">
                  <a:lumMod val="75000"/>
                </a:schemeClr>
              </a:solidFill>
              <a:effectLst>
                <a:outerShdw blurRad="88000" dist="50800" dir="5040000" algn="tl">
                  <a:schemeClr val="accent4">
                    <a:tint val="80000"/>
                    <a:satMod val="250000"/>
                    <a:alpha val="45000"/>
                  </a:schemeClr>
                </a:outerShdw>
              </a:effectLst>
              <a:latin typeface="Arial Rounded MT Bold" panose="020F0704030504030204" pitchFamily="34" charset="0"/>
            </a:endParaRPr>
          </a:p>
        </p:txBody>
      </p:sp>
      <p:sp>
        <p:nvSpPr>
          <p:cNvPr id="6" name="TextBox 5"/>
          <p:cNvSpPr txBox="1"/>
          <p:nvPr/>
        </p:nvSpPr>
        <p:spPr>
          <a:xfrm>
            <a:off x="3886200" y="879788"/>
            <a:ext cx="2209800" cy="1200329"/>
          </a:xfrm>
          <a:prstGeom prst="rect">
            <a:avLst/>
          </a:prstGeom>
          <a:noFill/>
        </p:spPr>
        <p:txBody>
          <a:bodyPr wrap="square" rtlCol="0">
            <a:spAutoFit/>
          </a:bodyPr>
          <a:lstStyle/>
          <a:p>
            <a:r>
              <a:rPr lang="en-US" sz="7200" b="1" dirty="0" smtClean="0">
                <a:ln w="18000">
                  <a:solidFill>
                    <a:schemeClr val="accent3">
                      <a:lumMod val="50000"/>
                    </a:schemeClr>
                  </a:solidFill>
                  <a:prstDash val="solid"/>
                  <a:miter lim="800000"/>
                </a:ln>
                <a:noFill/>
                <a:effectLst>
                  <a:outerShdw blurRad="25500" dist="23000" dir="7020000" algn="tl">
                    <a:srgbClr val="000000">
                      <a:alpha val="50000"/>
                    </a:srgbClr>
                  </a:outerShdw>
                </a:effectLst>
                <a:latin typeface="Arial Rounded MT Bold" panose="020F0704030504030204" pitchFamily="34" charset="0"/>
              </a:rPr>
              <a:t>VS</a:t>
            </a:r>
            <a:endParaRPr lang="en-US" sz="7200" b="1" dirty="0">
              <a:ln w="18000">
                <a:solidFill>
                  <a:schemeClr val="accent3">
                    <a:lumMod val="50000"/>
                  </a:schemeClr>
                </a:solidFill>
                <a:prstDash val="solid"/>
                <a:miter lim="800000"/>
              </a:ln>
              <a:noFill/>
              <a:effectLst>
                <a:outerShdw blurRad="25500" dist="23000" dir="7020000" algn="tl">
                  <a:srgbClr val="000000">
                    <a:alpha val="50000"/>
                  </a:srgbClr>
                </a:outerShdw>
              </a:effectLst>
              <a:latin typeface="Arial Rounded MT Bold" panose="020F0704030504030204" pitchFamily="34" charset="0"/>
            </a:endParaRPr>
          </a:p>
        </p:txBody>
      </p:sp>
      <p:sp>
        <p:nvSpPr>
          <p:cNvPr id="8" name="TextBox 7"/>
          <p:cNvSpPr txBox="1"/>
          <p:nvPr/>
        </p:nvSpPr>
        <p:spPr>
          <a:xfrm>
            <a:off x="5410200" y="6504801"/>
            <a:ext cx="5067300" cy="276999"/>
          </a:xfrm>
          <a:prstGeom prst="rect">
            <a:avLst/>
          </a:prstGeom>
          <a:noFill/>
        </p:spPr>
        <p:txBody>
          <a:bodyPr wrap="square" rtlCol="0">
            <a:spAutoFit/>
          </a:bodyPr>
          <a:lstStyle/>
          <a:p>
            <a:r>
              <a:rPr lang="en-US" sz="1200" dirty="0" smtClean="0"/>
              <a:t>Even though they are both owned by google now….</a:t>
            </a:r>
            <a:endParaRPr lang="en-US" sz="1200" dirty="0"/>
          </a:p>
        </p:txBody>
      </p:sp>
      <p:sp>
        <p:nvSpPr>
          <p:cNvPr id="9" name="TextBox 8"/>
          <p:cNvSpPr txBox="1"/>
          <p:nvPr/>
        </p:nvSpPr>
        <p:spPr>
          <a:xfrm>
            <a:off x="609600" y="4999672"/>
            <a:ext cx="7391400" cy="1477328"/>
          </a:xfrm>
          <a:prstGeom prst="rect">
            <a:avLst/>
          </a:prstGeom>
          <a:noFill/>
        </p:spPr>
        <p:txBody>
          <a:bodyPr wrap="square" rtlCol="0">
            <a:spAutoFit/>
          </a:bodyPr>
          <a:lstStyle/>
          <a:p>
            <a:pPr algn="ctr"/>
            <a:r>
              <a:rPr lang="en-US" b="1" dirty="0" smtClean="0">
                <a:solidFill>
                  <a:schemeClr val="accent4">
                    <a:lumMod val="75000"/>
                  </a:schemeClr>
                </a:solidFill>
              </a:rPr>
              <a:t>Many people need a navigation app to drive. This is because either there’s traffic, they are in a new place, there are one way streets or they are lazy. But which app is better to use? Which app seems to answer to their reviews, has better feedback, and has more positive stars? </a:t>
            </a:r>
          </a:p>
          <a:p>
            <a:pPr algn="ctr"/>
            <a:r>
              <a:rPr lang="en-US" b="1" dirty="0" smtClean="0">
                <a:solidFill>
                  <a:schemeClr val="accent4">
                    <a:lumMod val="75000"/>
                  </a:schemeClr>
                </a:solidFill>
              </a:rPr>
              <a:t>Come for the ride and find out!</a:t>
            </a:r>
          </a:p>
        </p:txBody>
      </p:sp>
    </p:spTree>
    <p:extLst>
      <p:ext uri="{BB962C8B-B14F-4D97-AF65-F5344CB8AC3E}">
        <p14:creationId xmlns:p14="http://schemas.microsoft.com/office/powerpoint/2010/main" val="2093086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19" name="Group 18"/>
          <p:cNvGrpSpPr/>
          <p:nvPr/>
        </p:nvGrpSpPr>
        <p:grpSpPr>
          <a:xfrm>
            <a:off x="-152400" y="0"/>
            <a:ext cx="10134600" cy="6906064"/>
            <a:chOff x="-9378" y="0"/>
            <a:chExt cx="10193696" cy="6906064"/>
          </a:xfrm>
        </p:grpSpPr>
        <p:pic>
          <p:nvPicPr>
            <p:cNvPr id="2053" name="Picture 5" descr="Image result for waze app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 y="0"/>
              <a:ext cx="10193696" cy="69060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567934"/>
              <a:ext cx="838200" cy="369332"/>
            </a:xfrm>
            <a:prstGeom prst="rect">
              <a:avLst/>
            </a:prstGeom>
            <a:solidFill>
              <a:srgbClr val="212121"/>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solidFill>
                    <a:schemeClr val="bg1"/>
                  </a:solidFill>
                </a:rPr>
                <a:t>Steps:</a:t>
              </a:r>
              <a:endParaRPr lang="en-US" dirty="0">
                <a:solidFill>
                  <a:schemeClr val="bg1"/>
                </a:solidFill>
              </a:endParaRPr>
            </a:p>
          </p:txBody>
        </p:sp>
        <p:sp>
          <p:nvSpPr>
            <p:cNvPr id="5" name="TextBox 4"/>
            <p:cNvSpPr txBox="1"/>
            <p:nvPr/>
          </p:nvSpPr>
          <p:spPr>
            <a:xfrm>
              <a:off x="685800" y="398026"/>
              <a:ext cx="1905000" cy="646331"/>
            </a:xfrm>
            <a:prstGeom prst="rect">
              <a:avLst/>
            </a:prstGeom>
            <a:solidFill>
              <a:srgbClr val="171717"/>
            </a:solidFill>
          </p:spPr>
          <p:txBody>
            <a:bodyPr wrap="square" rtlCol="0">
              <a:spAutoFit/>
            </a:bodyPr>
            <a:lstStyle/>
            <a:p>
              <a:r>
                <a:rPr lang="en-US" dirty="0" smtClean="0">
                  <a:solidFill>
                    <a:schemeClr val="bg1"/>
                  </a:solidFill>
                </a:rPr>
                <a:t>Building Selenium</a:t>
              </a:r>
            </a:p>
            <a:p>
              <a:endParaRPr lang="en-US" dirty="0">
                <a:solidFill>
                  <a:schemeClr val="bg1"/>
                </a:solidFill>
              </a:endParaRPr>
            </a:p>
          </p:txBody>
        </p:sp>
        <p:sp>
          <p:nvSpPr>
            <p:cNvPr id="6" name="TextBox 5"/>
            <p:cNvSpPr txBox="1"/>
            <p:nvPr/>
          </p:nvSpPr>
          <p:spPr>
            <a:xfrm>
              <a:off x="304800" y="2710190"/>
              <a:ext cx="876300" cy="261610"/>
            </a:xfrm>
            <a:prstGeom prst="rect">
              <a:avLst/>
            </a:prstGeom>
            <a:solidFill>
              <a:schemeClr val="bg1"/>
            </a:solidFill>
          </p:spPr>
          <p:txBody>
            <a:bodyPr wrap="square" rtlCol="0">
              <a:spAutoFit/>
            </a:bodyPr>
            <a:lstStyle/>
            <a:p>
              <a:r>
                <a:rPr lang="en-US" sz="1100" dirty="0" smtClean="0"/>
                <a:t>Start </a:t>
              </a:r>
              <a:r>
                <a:rPr lang="en-US" sz="1100" dirty="0" err="1" smtClean="0"/>
                <a:t>Scrapy</a:t>
              </a:r>
              <a:endParaRPr lang="en-US" sz="1100" dirty="0"/>
            </a:p>
          </p:txBody>
        </p:sp>
        <p:sp>
          <p:nvSpPr>
            <p:cNvPr id="7" name="TextBox 6"/>
            <p:cNvSpPr txBox="1"/>
            <p:nvPr/>
          </p:nvSpPr>
          <p:spPr>
            <a:xfrm>
              <a:off x="3581400" y="2438400"/>
              <a:ext cx="1066800" cy="369332"/>
            </a:xfrm>
            <a:prstGeom prst="rect">
              <a:avLst/>
            </a:prstGeom>
            <a:solidFill>
              <a:srgbClr val="212121"/>
            </a:solidFill>
          </p:spPr>
          <p:txBody>
            <a:bodyPr wrap="square" rtlCol="0">
              <a:spAutoFit/>
            </a:bodyPr>
            <a:lstStyle/>
            <a:p>
              <a:r>
                <a:rPr lang="en-US" dirty="0" smtClean="0">
                  <a:solidFill>
                    <a:schemeClr val="bg1"/>
                  </a:solidFill>
                </a:rPr>
                <a:t>90000…..</a:t>
              </a:r>
              <a:endParaRPr lang="en-US" dirty="0">
                <a:solidFill>
                  <a:schemeClr val="bg1"/>
                </a:solidFill>
              </a:endParaRPr>
            </a:p>
          </p:txBody>
        </p:sp>
        <p:sp>
          <p:nvSpPr>
            <p:cNvPr id="9" name="TextBox 8"/>
            <p:cNvSpPr txBox="1"/>
            <p:nvPr/>
          </p:nvSpPr>
          <p:spPr>
            <a:xfrm>
              <a:off x="190500" y="3733800"/>
              <a:ext cx="1066800" cy="261610"/>
            </a:xfrm>
            <a:prstGeom prst="rect">
              <a:avLst/>
            </a:prstGeom>
            <a:solidFill>
              <a:schemeClr val="bg1"/>
            </a:solidFill>
          </p:spPr>
          <p:txBody>
            <a:bodyPr wrap="square" rtlCol="0">
              <a:spAutoFit/>
            </a:bodyPr>
            <a:lstStyle/>
            <a:p>
              <a:r>
                <a:rPr lang="en-US" sz="1100" dirty="0" smtClean="0"/>
                <a:t>Write the code</a:t>
              </a:r>
              <a:endParaRPr lang="en-US" sz="1100" dirty="0"/>
            </a:p>
          </p:txBody>
        </p:sp>
        <p:sp>
          <p:nvSpPr>
            <p:cNvPr id="10" name="TextBox 9"/>
            <p:cNvSpPr txBox="1"/>
            <p:nvPr/>
          </p:nvSpPr>
          <p:spPr>
            <a:xfrm>
              <a:off x="152400" y="4691390"/>
              <a:ext cx="1143000" cy="261610"/>
            </a:xfrm>
            <a:prstGeom prst="rect">
              <a:avLst/>
            </a:prstGeom>
            <a:solidFill>
              <a:schemeClr val="bg1"/>
            </a:solidFill>
          </p:spPr>
          <p:txBody>
            <a:bodyPr wrap="square" rtlCol="0">
              <a:spAutoFit/>
            </a:bodyPr>
            <a:lstStyle/>
            <a:p>
              <a:r>
                <a:rPr lang="en-US" sz="1100" dirty="0" smtClean="0"/>
                <a:t>Figure out errors</a:t>
              </a:r>
              <a:endParaRPr lang="en-US" sz="1100" dirty="0"/>
            </a:p>
          </p:txBody>
        </p:sp>
        <p:sp>
          <p:nvSpPr>
            <p:cNvPr id="11" name="TextBox 10"/>
            <p:cNvSpPr txBox="1"/>
            <p:nvPr/>
          </p:nvSpPr>
          <p:spPr>
            <a:xfrm>
              <a:off x="1447800" y="2754868"/>
              <a:ext cx="1143000" cy="430887"/>
            </a:xfrm>
            <a:prstGeom prst="rect">
              <a:avLst/>
            </a:prstGeom>
            <a:solidFill>
              <a:schemeClr val="bg1"/>
            </a:solidFill>
          </p:spPr>
          <p:txBody>
            <a:bodyPr wrap="square" rtlCol="0">
              <a:spAutoFit/>
            </a:bodyPr>
            <a:lstStyle/>
            <a:p>
              <a:r>
                <a:rPr lang="en-US" sz="1100" dirty="0" smtClean="0"/>
                <a:t>Run through the observations</a:t>
              </a:r>
              <a:endParaRPr lang="en-US" sz="1100" dirty="0"/>
            </a:p>
          </p:txBody>
        </p:sp>
        <p:sp>
          <p:nvSpPr>
            <p:cNvPr id="12" name="TextBox 11"/>
            <p:cNvSpPr txBox="1"/>
            <p:nvPr/>
          </p:nvSpPr>
          <p:spPr>
            <a:xfrm>
              <a:off x="1524000" y="3683913"/>
              <a:ext cx="1104900" cy="430887"/>
            </a:xfrm>
            <a:prstGeom prst="rect">
              <a:avLst/>
            </a:prstGeom>
            <a:solidFill>
              <a:schemeClr val="bg1"/>
            </a:solidFill>
          </p:spPr>
          <p:txBody>
            <a:bodyPr wrap="square" rtlCol="0">
              <a:spAutoFit/>
            </a:bodyPr>
            <a:lstStyle/>
            <a:p>
              <a:r>
                <a:rPr lang="en-US" sz="1100" dirty="0" smtClean="0"/>
                <a:t>Ask friends for </a:t>
              </a:r>
            </a:p>
            <a:p>
              <a:r>
                <a:rPr lang="en-US" sz="1100" dirty="0" smtClean="0"/>
                <a:t>help</a:t>
              </a:r>
              <a:endParaRPr lang="en-US" sz="1100" dirty="0"/>
            </a:p>
          </p:txBody>
        </p:sp>
        <p:sp>
          <p:nvSpPr>
            <p:cNvPr id="13" name="TextBox 12"/>
            <p:cNvSpPr txBox="1"/>
            <p:nvPr/>
          </p:nvSpPr>
          <p:spPr>
            <a:xfrm>
              <a:off x="1512277" y="4724400"/>
              <a:ext cx="1154723" cy="430887"/>
            </a:xfrm>
            <a:prstGeom prst="rect">
              <a:avLst/>
            </a:prstGeom>
            <a:solidFill>
              <a:schemeClr val="bg1"/>
            </a:solidFill>
          </p:spPr>
          <p:txBody>
            <a:bodyPr wrap="square" rtlCol="0">
              <a:spAutoFit/>
            </a:bodyPr>
            <a:lstStyle/>
            <a:p>
              <a:r>
                <a:rPr lang="en-US" sz="1100" dirty="0" smtClean="0"/>
                <a:t>Get the finished project</a:t>
              </a:r>
              <a:endParaRPr lang="en-US" sz="1100" dirty="0"/>
            </a:p>
          </p:txBody>
        </p:sp>
        <p:sp>
          <p:nvSpPr>
            <p:cNvPr id="14" name="TextBox 13"/>
            <p:cNvSpPr txBox="1"/>
            <p:nvPr/>
          </p:nvSpPr>
          <p:spPr>
            <a:xfrm>
              <a:off x="3581400" y="3505200"/>
              <a:ext cx="2743200" cy="954107"/>
            </a:xfrm>
            <a:prstGeom prst="rect">
              <a:avLst/>
            </a:prstGeom>
            <a:solidFill>
              <a:schemeClr val="accent5">
                <a:lumMod val="60000"/>
                <a:lumOff val="40000"/>
              </a:schemeClr>
            </a:solidFill>
          </p:spPr>
          <p:txBody>
            <a:bodyPr wrap="square" rtlCol="0">
              <a:spAutoFit/>
            </a:bodyPr>
            <a:lstStyle/>
            <a:p>
              <a:pPr algn="ctr"/>
              <a:r>
                <a:rPr lang="en-US" sz="1400" dirty="0" smtClean="0">
                  <a:solidFill>
                    <a:schemeClr val="bg1"/>
                  </a:solidFill>
                </a:rPr>
                <a:t>Traffic:</a:t>
              </a:r>
            </a:p>
            <a:p>
              <a:pPr marL="342900" indent="-342900">
                <a:buAutoNum type="arabicPeriod"/>
              </a:pPr>
              <a:r>
                <a:rPr lang="en-US" sz="1400" dirty="0" smtClean="0">
                  <a:solidFill>
                    <a:schemeClr val="bg1"/>
                  </a:solidFill>
                </a:rPr>
                <a:t>Infinite Scroll</a:t>
              </a:r>
            </a:p>
            <a:p>
              <a:pPr marL="342900" indent="-342900">
                <a:buAutoNum type="arabicPeriod"/>
              </a:pPr>
              <a:r>
                <a:rPr lang="en-US" sz="1400" dirty="0" smtClean="0">
                  <a:solidFill>
                    <a:schemeClr val="bg1"/>
                  </a:solidFill>
                </a:rPr>
                <a:t>Button doesn’t press</a:t>
              </a:r>
            </a:p>
            <a:p>
              <a:pPr marL="342900" indent="-342900">
                <a:buAutoNum type="arabicPeriod"/>
              </a:pPr>
              <a:r>
                <a:rPr lang="en-US" sz="1400" dirty="0" smtClean="0">
                  <a:solidFill>
                    <a:schemeClr val="bg1"/>
                  </a:solidFill>
                </a:rPr>
                <a:t>Have to see button</a:t>
              </a:r>
              <a:endParaRPr lang="en-US" sz="1400" dirty="0">
                <a:solidFill>
                  <a:schemeClr val="bg1"/>
                </a:solidFill>
              </a:endParaRPr>
            </a:p>
          </p:txBody>
        </p:sp>
        <p:sp>
          <p:nvSpPr>
            <p:cNvPr id="15" name="TextBox 14"/>
            <p:cNvSpPr txBox="1"/>
            <p:nvPr/>
          </p:nvSpPr>
          <p:spPr>
            <a:xfrm>
              <a:off x="6858000" y="4459307"/>
              <a:ext cx="3326318" cy="1631216"/>
            </a:xfrm>
            <a:prstGeom prst="rect">
              <a:avLst/>
            </a:prstGeom>
            <a:solidFill>
              <a:schemeClr val="accent5">
                <a:lumMod val="60000"/>
                <a:lumOff val="40000"/>
              </a:schemeClr>
            </a:solidFill>
          </p:spPr>
          <p:txBody>
            <a:bodyPr wrap="square" rtlCol="0">
              <a:spAutoFit/>
            </a:bodyPr>
            <a:lstStyle/>
            <a:p>
              <a:pPr algn="ctr"/>
              <a:r>
                <a:rPr lang="en-US" sz="2000" dirty="0" smtClean="0">
                  <a:solidFill>
                    <a:schemeClr val="bg1"/>
                  </a:solidFill>
                </a:rPr>
                <a:t>Destination:</a:t>
              </a:r>
            </a:p>
            <a:p>
              <a:pPr marL="285750" indent="-285750">
                <a:buFont typeface="Arial" panose="020B0604020202020204" pitchFamily="34" charset="0"/>
                <a:buChar char="•"/>
              </a:pPr>
              <a:r>
                <a:rPr lang="en-US" sz="2000" dirty="0" smtClean="0">
                  <a:solidFill>
                    <a:schemeClr val="bg1"/>
                  </a:solidFill>
                </a:rPr>
                <a:t>Got 5000 Reviews</a:t>
              </a:r>
            </a:p>
            <a:p>
              <a:r>
                <a:rPr lang="en-US" sz="2000" dirty="0" smtClean="0">
                  <a:solidFill>
                    <a:schemeClr val="bg1"/>
                  </a:solidFill>
                </a:rPr>
                <a:t>      of Waze App</a:t>
              </a:r>
            </a:p>
            <a:p>
              <a:pPr marL="285750" indent="-285750">
                <a:buFont typeface="Arial" panose="020B0604020202020204" pitchFamily="34" charset="0"/>
                <a:buChar char="•"/>
              </a:pPr>
              <a:r>
                <a:rPr lang="en-US" sz="2000" dirty="0" smtClean="0">
                  <a:solidFill>
                    <a:schemeClr val="bg1"/>
                  </a:solidFill>
                </a:rPr>
                <a:t>Got 5000 Reviews </a:t>
              </a:r>
            </a:p>
            <a:p>
              <a:r>
                <a:rPr lang="en-US" sz="2000" dirty="0" smtClean="0">
                  <a:solidFill>
                    <a:schemeClr val="bg1"/>
                  </a:solidFill>
                </a:rPr>
                <a:t>      of Google Maps</a:t>
              </a:r>
              <a:endParaRPr lang="en-US" sz="2000" dirty="0">
                <a:solidFill>
                  <a:schemeClr val="bg1"/>
                </a:solidFill>
              </a:endParaRPr>
            </a:p>
          </p:txBody>
        </p:sp>
        <p:sp>
          <p:nvSpPr>
            <p:cNvPr id="16" name="TextBox 15"/>
            <p:cNvSpPr txBox="1"/>
            <p:nvPr/>
          </p:nvSpPr>
          <p:spPr>
            <a:xfrm>
              <a:off x="3581400" y="381000"/>
              <a:ext cx="3048000" cy="553998"/>
            </a:xfrm>
            <a:prstGeom prst="rect">
              <a:avLst/>
            </a:prstGeom>
            <a:solidFill>
              <a:srgbClr val="212121"/>
            </a:solidFill>
          </p:spPr>
          <p:txBody>
            <a:bodyPr wrap="square" rtlCol="0">
              <a:spAutoFit/>
            </a:bodyPr>
            <a:lstStyle/>
            <a:p>
              <a:r>
                <a:rPr lang="en-US" sz="3000" dirty="0" smtClean="0">
                  <a:solidFill>
                    <a:schemeClr val="bg1"/>
                  </a:solidFill>
                </a:rPr>
                <a:t>Google Play Store</a:t>
              </a:r>
              <a:endParaRPr lang="en-US" sz="3000" dirty="0">
                <a:solidFill>
                  <a:schemeClr val="bg1"/>
                </a:solidFill>
              </a:endParaRPr>
            </a:p>
          </p:txBody>
        </p:sp>
        <p:sp>
          <p:nvSpPr>
            <p:cNvPr id="17" name="TextBox 16"/>
            <p:cNvSpPr txBox="1"/>
            <p:nvPr/>
          </p:nvSpPr>
          <p:spPr>
            <a:xfrm>
              <a:off x="3581400" y="1371600"/>
              <a:ext cx="2057400" cy="369332"/>
            </a:xfrm>
            <a:prstGeom prst="rect">
              <a:avLst/>
            </a:prstGeom>
            <a:solidFill>
              <a:srgbClr val="212121"/>
            </a:solidFill>
          </p:spPr>
          <p:txBody>
            <a:bodyPr wrap="square" rtlCol="0">
              <a:spAutoFit/>
            </a:bodyPr>
            <a:lstStyle/>
            <a:p>
              <a:r>
                <a:rPr lang="en-US" dirty="0" smtClean="0">
                  <a:solidFill>
                    <a:schemeClr val="bg1"/>
                  </a:solidFill>
                </a:rPr>
                <a:t>100</a:t>
              </a:r>
              <a:r>
                <a:rPr lang="en-US" baseline="30000" dirty="0" smtClean="0">
                  <a:solidFill>
                    <a:schemeClr val="bg1"/>
                  </a:solidFill>
                </a:rPr>
                <a:t>th</a:t>
              </a:r>
              <a:r>
                <a:rPr lang="en-US" dirty="0" smtClean="0">
                  <a:solidFill>
                    <a:schemeClr val="bg1"/>
                  </a:solidFill>
                </a:rPr>
                <a:t> Selenium Ave</a:t>
              </a:r>
              <a:endParaRPr lang="en-US" dirty="0">
                <a:solidFill>
                  <a:schemeClr val="bg1"/>
                </a:solidFill>
              </a:endParaRPr>
            </a:p>
          </p:txBody>
        </p:sp>
        <p:sp>
          <p:nvSpPr>
            <p:cNvPr id="18" name="TextBox 17"/>
            <p:cNvSpPr txBox="1"/>
            <p:nvPr/>
          </p:nvSpPr>
          <p:spPr>
            <a:xfrm>
              <a:off x="6934200" y="838200"/>
              <a:ext cx="2971800" cy="523220"/>
            </a:xfrm>
            <a:prstGeom prst="rect">
              <a:avLst/>
            </a:prstGeom>
            <a:solidFill>
              <a:schemeClr val="bg1"/>
            </a:solidFill>
          </p:spPr>
          <p:txBody>
            <a:bodyPr wrap="square" rtlCol="0">
              <a:spAutoFit/>
            </a:bodyPr>
            <a:lstStyle/>
            <a:p>
              <a:r>
                <a:rPr lang="en-US" sz="1400" dirty="0" smtClean="0">
                  <a:solidFill>
                    <a:schemeClr val="tx1">
                      <a:lumMod val="65000"/>
                      <a:lumOff val="35000"/>
                    </a:schemeClr>
                  </a:solidFill>
                  <a:latin typeface="Arial Rounded MT Bold" panose="020F0704030504030204" pitchFamily="34" charset="0"/>
                </a:rPr>
                <a:t>Shani Fisher is sharing her process with you</a:t>
              </a:r>
              <a:endParaRPr lang="en-US" sz="1400" dirty="0">
                <a:solidFill>
                  <a:schemeClr val="tx1">
                    <a:lumMod val="65000"/>
                    <a:lumOff val="35000"/>
                  </a:schemeClr>
                </a:solidFill>
                <a:latin typeface="Arial Rounded MT Bold" panose="020F0704030504030204" pitchFamily="34" charset="0"/>
              </a:endParaRPr>
            </a:p>
          </p:txBody>
        </p:sp>
        <p:pic>
          <p:nvPicPr>
            <p:cNvPr id="2055" name="Picture 7" descr="Image result for repeat button with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114800"/>
              <a:ext cx="316052" cy="316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descr="Image result for repeat button with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136980"/>
              <a:ext cx="316052" cy="3160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Image result for repeat button with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111446"/>
              <a:ext cx="316052" cy="316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descr="Image result for repeat button with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718" y="3156674"/>
              <a:ext cx="196126" cy="1961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9765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ani Fisher\Documents\Bootcamp\Web Scraping proj\data\google-waze-parking-lot-black-frid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3471"/>
            <a:ext cx="4343400" cy="3165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hani Fisher\Documents\Bootcamp\Web Scraping proj\data\Density Histogram goog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773349"/>
            <a:ext cx="4723602"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hani Fisher\Documents\Bootcamp\Web Scraping proj\data\Density Histogram waz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48" y="3657600"/>
            <a:ext cx="4509052" cy="2909557"/>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Shani Fisher\Documents\Bootcamp\Web Scraping proj\data\Menu-Happy-female@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5068948"/>
            <a:ext cx="20828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Shani Fisher\Documents\Bootcamp\Web Scraping proj\data\77158d84005a231c215b1f96330793a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7601" y="152400"/>
            <a:ext cx="1447007" cy="1411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0200" y="3657600"/>
            <a:ext cx="2057400" cy="707886"/>
          </a:xfrm>
          <a:prstGeom prst="rect">
            <a:avLst/>
          </a:prstGeom>
          <a:noFill/>
        </p:spPr>
        <p:txBody>
          <a:bodyPr wrap="square" rtlCol="0">
            <a:spAutoFit/>
          </a:bodyPr>
          <a:lstStyle/>
          <a:p>
            <a:r>
              <a:rPr lang="en-US" sz="4000" dirty="0" smtClean="0">
                <a:solidFill>
                  <a:srgbClr val="7030A0"/>
                </a:solidFill>
                <a:latin typeface="Bahnschrift Condensed" panose="020B0502040204020203" pitchFamily="34" charset="0"/>
              </a:rPr>
              <a:t>Waze</a:t>
            </a:r>
            <a:endParaRPr lang="en-US" sz="4000" dirty="0">
              <a:solidFill>
                <a:srgbClr val="7030A0"/>
              </a:solidFill>
              <a:latin typeface="Bahnschrift Condensed" panose="020B0502040204020203" pitchFamily="34" charset="0"/>
            </a:endParaRPr>
          </a:p>
        </p:txBody>
      </p:sp>
      <p:sp>
        <p:nvSpPr>
          <p:cNvPr id="7" name="TextBox 6"/>
          <p:cNvSpPr txBox="1"/>
          <p:nvPr/>
        </p:nvSpPr>
        <p:spPr>
          <a:xfrm>
            <a:off x="5410200" y="1846235"/>
            <a:ext cx="2362200" cy="646331"/>
          </a:xfrm>
          <a:prstGeom prst="rect">
            <a:avLst/>
          </a:prstGeom>
          <a:noFill/>
        </p:spPr>
        <p:txBody>
          <a:bodyPr wrap="square" rtlCol="0">
            <a:spAutoFit/>
          </a:bodyPr>
          <a:lstStyle/>
          <a:p>
            <a:r>
              <a:rPr lang="en-US" sz="3600" dirty="0" smtClean="0">
                <a:solidFill>
                  <a:srgbClr val="7030A0"/>
                </a:solidFill>
                <a:latin typeface="Bahnschrift Condensed" panose="020B0502040204020203" pitchFamily="34" charset="0"/>
              </a:rPr>
              <a:t>Google Maps</a:t>
            </a:r>
            <a:endParaRPr lang="en-US" sz="3600" dirty="0">
              <a:solidFill>
                <a:srgbClr val="7030A0"/>
              </a:solidFill>
              <a:latin typeface="Bahnschrift Condensed" panose="020B0502040204020203" pitchFamily="34" charset="0"/>
            </a:endParaRPr>
          </a:p>
        </p:txBody>
      </p:sp>
    </p:spTree>
    <p:extLst>
      <p:ext uri="{BB962C8B-B14F-4D97-AF65-F5344CB8AC3E}">
        <p14:creationId xmlns:p14="http://schemas.microsoft.com/office/powerpoint/2010/main" val="9061055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Shani Fisher\Documents\Bootcamp\Web Scraping proj\data\download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219200"/>
            <a:ext cx="5347279" cy="5181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ni Fisher\Documents\Bootcamp\Web Scraping proj\data\Word Clouds\waze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228600"/>
            <a:ext cx="1169986" cy="10392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hani Fisher\Documents\Bootcamp\Web Scraping proj\data\Word Clouds\Google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05" y="685800"/>
            <a:ext cx="4294188" cy="59705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lstStyle/>
          <a:p>
            <a:r>
              <a:rPr lang="en-US" dirty="0" smtClean="0"/>
              <a:t>Word Clouds</a:t>
            </a:r>
            <a:endParaRPr lang="en-US" dirty="0"/>
          </a:p>
        </p:txBody>
      </p:sp>
    </p:spTree>
    <p:extLst>
      <p:ext uri="{BB962C8B-B14F-4D97-AF65-F5344CB8AC3E}">
        <p14:creationId xmlns:p14="http://schemas.microsoft.com/office/powerpoint/2010/main" val="3684991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7" name="Picture 11" descr="Image result for google maps"/>
          <p:cNvPicPr>
            <a:picLocks noChangeAspect="1" noChangeArrowheads="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13300" t="-265" r="17290"/>
          <a:stretch/>
        </p:blipFill>
        <p:spPr bwMode="auto">
          <a:xfrm>
            <a:off x="-506437" y="-18146"/>
            <a:ext cx="9748911" cy="6876146"/>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454" y="584609"/>
            <a:ext cx="1883346" cy="116799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Shani Fisher\Documents\Bootcamp\Web Scraping proj\data\Word Clouds\googl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43136"/>
            <a:ext cx="1943342" cy="2795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hani Fisher\Documents\Bootcamp\Web Scraping proj\data\Word Clouds\waze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667000"/>
            <a:ext cx="2850415" cy="279676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Shani Fisher\Documents\Bootcamp\Web Scraping proj\data\Word Clouds\google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547" y="2743200"/>
            <a:ext cx="2773653" cy="272144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ni Fisher\Documents\Bootcamp\Web Scraping proj\data\Word Clouds\waze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928258"/>
            <a:ext cx="1941828" cy="2793285"/>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descr="Image result for waze logo just the name"/>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42898" r="6710"/>
          <a:stretch/>
        </p:blipFill>
        <p:spPr bwMode="auto">
          <a:xfrm>
            <a:off x="4935538" y="838200"/>
            <a:ext cx="2074862"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81600" y="5410200"/>
            <a:ext cx="1600200" cy="1292662"/>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Traffic</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Road</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Time</a:t>
            </a:r>
          </a:p>
          <a:p>
            <a:pPr marL="285750" indent="-285750">
              <a:buFont typeface="Arial" panose="020B0604020202020204" pitchFamily="34" charset="0"/>
              <a:buChar char="•"/>
            </a:pPr>
            <a:endParaRPr lang="en-US" dirty="0"/>
          </a:p>
        </p:txBody>
      </p:sp>
      <p:sp>
        <p:nvSpPr>
          <p:cNvPr id="6" name="TextBox 5"/>
          <p:cNvSpPr txBox="1"/>
          <p:nvPr/>
        </p:nvSpPr>
        <p:spPr>
          <a:xfrm>
            <a:off x="7543800" y="3886200"/>
            <a:ext cx="1524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GPS</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Time</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Work</a:t>
            </a:r>
          </a:p>
        </p:txBody>
      </p:sp>
      <p:sp>
        <p:nvSpPr>
          <p:cNvPr id="7" name="TextBox 6"/>
          <p:cNvSpPr txBox="1"/>
          <p:nvPr/>
        </p:nvSpPr>
        <p:spPr>
          <a:xfrm>
            <a:off x="7028814" y="5613291"/>
            <a:ext cx="2362200" cy="1015663"/>
          </a:xfrm>
          <a:prstGeom prst="rect">
            <a:avLst/>
          </a:prstGeom>
          <a:noFill/>
        </p:spPr>
        <p:txBody>
          <a:bodyPr wrap="square" rtlCol="0">
            <a:spAutoFit/>
          </a:bodyPr>
          <a:lstStyle/>
          <a:p>
            <a:r>
              <a:rPr lang="en-US" sz="2000" b="1" dirty="0" smtClean="0">
                <a:latin typeface="Adobe Fan Heiti Std B" pitchFamily="34" charset="-128"/>
                <a:ea typeface="Adobe Fan Heiti Std B" pitchFamily="34" charset="-128"/>
              </a:rPr>
              <a:t>Interesting that update is not so big here……</a:t>
            </a:r>
            <a:endParaRPr lang="en-US" sz="2000" b="1" dirty="0">
              <a:latin typeface="Adobe Fan Heiti Std B" pitchFamily="34" charset="-128"/>
              <a:ea typeface="Adobe Fan Heiti Std B" pitchFamily="34" charset="-128"/>
            </a:endParaRPr>
          </a:p>
        </p:txBody>
      </p:sp>
      <p:sp>
        <p:nvSpPr>
          <p:cNvPr id="8" name="TextBox 7"/>
          <p:cNvSpPr txBox="1"/>
          <p:nvPr/>
        </p:nvSpPr>
        <p:spPr>
          <a:xfrm>
            <a:off x="-54754" y="4495800"/>
            <a:ext cx="1426354"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Update</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Route</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Time</a:t>
            </a:r>
            <a:endParaRPr lang="en-US" sz="2000" b="1" dirty="0">
              <a:latin typeface="Adobe Fan Heiti Std B" pitchFamily="34" charset="-128"/>
              <a:ea typeface="Adobe Fan Heiti Std B" pitchFamily="34" charset="-128"/>
            </a:endParaRPr>
          </a:p>
        </p:txBody>
      </p:sp>
      <p:sp>
        <p:nvSpPr>
          <p:cNvPr id="9" name="TextBox 8"/>
          <p:cNvSpPr txBox="1"/>
          <p:nvPr/>
        </p:nvSpPr>
        <p:spPr>
          <a:xfrm>
            <a:off x="2209800" y="5410200"/>
            <a:ext cx="1447800"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Time</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Place</a:t>
            </a:r>
          </a:p>
          <a:p>
            <a:pPr marL="285750" indent="-285750">
              <a:buFont typeface="Arial" panose="020B0604020202020204" pitchFamily="34" charset="0"/>
              <a:buChar char="•"/>
            </a:pPr>
            <a:r>
              <a:rPr lang="en-US" sz="2000" b="1" dirty="0" smtClean="0">
                <a:latin typeface="Adobe Fan Heiti Std B" pitchFamily="34" charset="-128"/>
                <a:ea typeface="Adobe Fan Heiti Std B" pitchFamily="34" charset="-128"/>
              </a:rPr>
              <a:t>Help</a:t>
            </a:r>
            <a:endParaRPr lang="en-US" sz="2000" b="1" dirty="0">
              <a:latin typeface="Adobe Fan Heiti Std B" pitchFamily="34" charset="-128"/>
              <a:ea typeface="Adobe Fan Heiti Std B" pitchFamily="34" charset="-128"/>
            </a:endParaRPr>
          </a:p>
        </p:txBody>
      </p:sp>
    </p:spTree>
    <p:extLst>
      <p:ext uri="{BB962C8B-B14F-4D97-AF65-F5344CB8AC3E}">
        <p14:creationId xmlns:p14="http://schemas.microsoft.com/office/powerpoint/2010/main" val="4124411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hani Fisher\Documents\Bootcamp\Web Scraping proj\data\Word Clouds\googl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3108350" cy="246375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ni Fisher\Documents\Bootcamp\Web Scraping proj\data\Word Clouds\googl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332" y="152400"/>
            <a:ext cx="1548668" cy="20573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Shani Fisher\Documents\Bootcamp\Web Scraping proj\data\Word Clouds\googl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52400"/>
            <a:ext cx="1588653" cy="206376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Shani Fisher\Documents\Bootcamp\Web Scraping proj\data\Word Clouds\waz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429000"/>
            <a:ext cx="3474633" cy="27540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Shani Fisher\Documents\Bootcamp\Web Scraping proj\data\Word Clouds\waz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6276" y="3657600"/>
            <a:ext cx="166338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Shani Fisher\Documents\Bootcamp\Web Scraping proj\data\Word Clouds\waze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3429000"/>
            <a:ext cx="1866044" cy="242411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Shani Fisher\Documents\Bootcamp\Web Scraping proj\data\6dcf1d3c1fc6f4d7dd82cea1d6dfc0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1269" y="2154237"/>
            <a:ext cx="1503363" cy="1503363"/>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C:\Users\Shani Fisher\Documents\Bootcamp\Web Scraping proj\data\0629ca14cd47402e1cb0c76b526bac3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2133600"/>
            <a:ext cx="1412082" cy="141208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Users\Shani Fisher\Documents\Bootcamp\Web Scraping proj\data\a23adcc01295d41f8125ede0936e80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7622" y="17585"/>
            <a:ext cx="1481138" cy="1481138"/>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C:\Users\Shani Fisher\Documents\Bootcamp\Web Scraping proj\data\bdec61295a4ca898fd53b4fd5d6bd454.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757" y="5638800"/>
            <a:ext cx="1093557" cy="126115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Users\Shani Fisher\Documents\Bootcamp\Web Scraping proj\data\images.jf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6853" y="5403901"/>
            <a:ext cx="1297147" cy="1430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0838" y="2209800"/>
            <a:ext cx="1276478"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Route</a:t>
            </a:r>
          </a:p>
          <a:p>
            <a:pPr marL="285750" indent="-285750">
              <a:buFont typeface="Arial" panose="020B0604020202020204" pitchFamily="34" charset="0"/>
              <a:buChar char="•"/>
            </a:pPr>
            <a:r>
              <a:rPr lang="en-US" dirty="0" smtClean="0"/>
              <a:t>Doesn’t Work</a:t>
            </a:r>
          </a:p>
          <a:p>
            <a:pPr marL="285750" indent="-285750">
              <a:buFont typeface="Arial" panose="020B0604020202020204" pitchFamily="34" charset="0"/>
              <a:buChar char="•"/>
            </a:pPr>
            <a:endParaRPr lang="en-US" dirty="0"/>
          </a:p>
        </p:txBody>
      </p:sp>
      <p:sp>
        <p:nvSpPr>
          <p:cNvPr id="5" name="TextBox 4"/>
          <p:cNvSpPr txBox="1"/>
          <p:nvPr/>
        </p:nvSpPr>
        <p:spPr>
          <a:xfrm>
            <a:off x="3556732" y="2286000"/>
            <a:ext cx="1396268"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Direction</a:t>
            </a:r>
          </a:p>
          <a:p>
            <a:pPr marL="285750" indent="-285750">
              <a:buFont typeface="Arial" panose="020B0604020202020204" pitchFamily="34" charset="0"/>
              <a:buChar char="•"/>
            </a:pPr>
            <a:r>
              <a:rPr lang="en-US" dirty="0" smtClean="0"/>
              <a:t>Time</a:t>
            </a:r>
          </a:p>
          <a:p>
            <a:pPr marL="285750" indent="-285750">
              <a:buFont typeface="Arial" panose="020B0604020202020204" pitchFamily="34" charset="0"/>
              <a:buChar char="•"/>
            </a:pPr>
            <a:r>
              <a:rPr lang="en-US" dirty="0" smtClean="0"/>
              <a:t>Location</a:t>
            </a:r>
            <a:endParaRPr lang="en-US" dirty="0"/>
          </a:p>
        </p:txBody>
      </p:sp>
      <p:sp>
        <p:nvSpPr>
          <p:cNvPr id="6" name="TextBox 5"/>
          <p:cNvSpPr txBox="1"/>
          <p:nvPr/>
        </p:nvSpPr>
        <p:spPr>
          <a:xfrm>
            <a:off x="6477000" y="2362200"/>
            <a:ext cx="1408844"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Route</a:t>
            </a:r>
          </a:p>
          <a:p>
            <a:pPr marL="285750" indent="-285750">
              <a:buFont typeface="Arial" panose="020B0604020202020204" pitchFamily="34" charset="0"/>
              <a:buChar char="•"/>
            </a:pPr>
            <a:r>
              <a:rPr lang="en-US" dirty="0" smtClean="0"/>
              <a:t>Time</a:t>
            </a:r>
          </a:p>
          <a:p>
            <a:pPr marL="285750" indent="-285750">
              <a:buFont typeface="Arial" panose="020B0604020202020204" pitchFamily="34" charset="0"/>
              <a:buChar char="•"/>
            </a:pPr>
            <a:r>
              <a:rPr lang="en-US" dirty="0" smtClean="0"/>
              <a:t>Road</a:t>
            </a:r>
            <a:endParaRPr lang="en-US" dirty="0"/>
          </a:p>
        </p:txBody>
      </p:sp>
      <p:sp>
        <p:nvSpPr>
          <p:cNvPr id="8" name="TextBox 7"/>
          <p:cNvSpPr txBox="1"/>
          <p:nvPr/>
        </p:nvSpPr>
        <p:spPr>
          <a:xfrm>
            <a:off x="1219200" y="5934670"/>
            <a:ext cx="1524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Work</a:t>
            </a:r>
          </a:p>
          <a:p>
            <a:pPr marL="285750" indent="-285750">
              <a:buFont typeface="Arial" panose="020B0604020202020204" pitchFamily="34" charset="0"/>
              <a:buChar char="•"/>
            </a:pPr>
            <a:r>
              <a:rPr lang="en-US" dirty="0" smtClean="0"/>
              <a:t>Route</a:t>
            </a:r>
          </a:p>
          <a:p>
            <a:pPr marL="285750" indent="-285750">
              <a:buFont typeface="Arial" panose="020B0604020202020204" pitchFamily="34" charset="0"/>
              <a:buChar char="•"/>
            </a:pPr>
            <a:r>
              <a:rPr lang="en-US" dirty="0" smtClean="0"/>
              <a:t>Friend</a:t>
            </a:r>
            <a:endParaRPr lang="en-US" dirty="0"/>
          </a:p>
        </p:txBody>
      </p:sp>
      <p:sp>
        <p:nvSpPr>
          <p:cNvPr id="9" name="TextBox 8"/>
          <p:cNvSpPr txBox="1"/>
          <p:nvPr/>
        </p:nvSpPr>
        <p:spPr>
          <a:xfrm>
            <a:off x="3657600" y="5934670"/>
            <a:ext cx="1663385"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Friend</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Google Map</a:t>
            </a:r>
            <a:endParaRPr lang="en-US" dirty="0"/>
          </a:p>
        </p:txBody>
      </p:sp>
      <p:sp>
        <p:nvSpPr>
          <p:cNvPr id="11" name="TextBox 10"/>
          <p:cNvSpPr txBox="1"/>
          <p:nvPr/>
        </p:nvSpPr>
        <p:spPr>
          <a:xfrm>
            <a:off x="6412347" y="5934670"/>
            <a:ext cx="120765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Time</a:t>
            </a:r>
          </a:p>
          <a:p>
            <a:pPr marL="285750" indent="-285750">
              <a:buFont typeface="Arial" panose="020B0604020202020204" pitchFamily="34" charset="0"/>
              <a:buChar char="•"/>
            </a:pPr>
            <a:r>
              <a:rPr lang="en-US" dirty="0" smtClean="0"/>
              <a:t>Route</a:t>
            </a:r>
            <a:endParaRPr lang="en-US" dirty="0"/>
          </a:p>
        </p:txBody>
      </p:sp>
    </p:spTree>
    <p:extLst>
      <p:ext uri="{BB962C8B-B14F-4D97-AF65-F5344CB8AC3E}">
        <p14:creationId xmlns:p14="http://schemas.microsoft.com/office/powerpoint/2010/main" val="184758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ani Fisher\Documents\Bootcamp\Web Scraping proj\data\waze box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175050"/>
            <a:ext cx="5304178" cy="341625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Shani Fisher\Documents\Bootcamp\Web Scraping proj\data\Google box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91"/>
            <a:ext cx="5410200" cy="3484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47800" y="76200"/>
            <a:ext cx="2362200" cy="461665"/>
          </a:xfrm>
          <a:prstGeom prst="rect">
            <a:avLst/>
          </a:prstGeom>
          <a:noFill/>
        </p:spPr>
        <p:txBody>
          <a:bodyPr wrap="square" rtlCol="0">
            <a:spAutoFit/>
          </a:bodyPr>
          <a:lstStyle/>
          <a:p>
            <a:r>
              <a:rPr lang="en-US" sz="2400" dirty="0" smtClean="0">
                <a:solidFill>
                  <a:schemeClr val="accent6">
                    <a:lumMod val="75000"/>
                  </a:schemeClr>
                </a:solidFill>
                <a:latin typeface="Adobe Hebrew" pitchFamily="18" charset="-79"/>
                <a:cs typeface="Adobe Hebrew" pitchFamily="18" charset="-79"/>
              </a:rPr>
              <a:t>Google Maps</a:t>
            </a:r>
            <a:endParaRPr lang="en-US" sz="2400" dirty="0">
              <a:solidFill>
                <a:schemeClr val="accent6">
                  <a:lumMod val="75000"/>
                </a:schemeClr>
              </a:solidFill>
              <a:latin typeface="Adobe Hebrew" pitchFamily="18" charset="-79"/>
              <a:cs typeface="Adobe Hebrew" pitchFamily="18" charset="-79"/>
            </a:endParaRPr>
          </a:p>
        </p:txBody>
      </p:sp>
      <p:sp>
        <p:nvSpPr>
          <p:cNvPr id="9" name="TextBox 8"/>
          <p:cNvSpPr txBox="1"/>
          <p:nvPr/>
        </p:nvSpPr>
        <p:spPr>
          <a:xfrm>
            <a:off x="5829300" y="3048000"/>
            <a:ext cx="1181100" cy="523220"/>
          </a:xfrm>
          <a:prstGeom prst="rect">
            <a:avLst/>
          </a:prstGeom>
          <a:noFill/>
        </p:spPr>
        <p:txBody>
          <a:bodyPr wrap="square" rtlCol="0">
            <a:spAutoFit/>
          </a:bodyPr>
          <a:lstStyle/>
          <a:p>
            <a:r>
              <a:rPr lang="en-US" sz="2800" dirty="0" smtClean="0">
                <a:solidFill>
                  <a:schemeClr val="accent6">
                    <a:lumMod val="75000"/>
                  </a:schemeClr>
                </a:solidFill>
                <a:latin typeface="Adobe Hebrew" pitchFamily="18" charset="-79"/>
                <a:cs typeface="Adobe Hebrew" pitchFamily="18" charset="-79"/>
              </a:rPr>
              <a:t>Waze</a:t>
            </a:r>
            <a:endParaRPr lang="en-US" sz="2800" dirty="0">
              <a:solidFill>
                <a:schemeClr val="accent6">
                  <a:lumMod val="75000"/>
                </a:schemeClr>
              </a:solidFill>
              <a:latin typeface="Adobe Hebrew" pitchFamily="18" charset="-79"/>
              <a:cs typeface="Adobe Hebrew" pitchFamily="18" charset="-79"/>
            </a:endParaRPr>
          </a:p>
        </p:txBody>
      </p:sp>
      <p:pic>
        <p:nvPicPr>
          <p:cNvPr id="8198" name="Picture 6" descr="C:\Users\Shani Fisher\Documents\Bootcamp\Web Scraping proj\data\waze_map_-_waze-1504133847-528.jpg"/>
          <p:cNvPicPr>
            <a:picLocks noChangeAspect="1" noChangeArrowheads="1"/>
          </p:cNvPicPr>
          <p:nvPr/>
        </p:nvPicPr>
        <p:blipFill rotWithShape="1">
          <a:blip r:embed="rId4">
            <a:extLst>
              <a:ext uri="{28A0092B-C50C-407E-A947-70E740481C1C}">
                <a14:useLocalDpi xmlns:a14="http://schemas.microsoft.com/office/drawing/2010/main" val="0"/>
              </a:ext>
            </a:extLst>
          </a:blip>
          <a:srcRect l="2704" t="8935" b="7044"/>
          <a:stretch/>
        </p:blipFill>
        <p:spPr bwMode="auto">
          <a:xfrm>
            <a:off x="5562600" y="259080"/>
            <a:ext cx="3364824" cy="217932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C:\Users\Shani Fisher\Documents\Bootcamp\Web Scraping proj\data\BxKmv8-CQAEzHM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4074319"/>
            <a:ext cx="3305175" cy="247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871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ani Fisher\Dropbox\Screenshots\Screenshot 2018-08-09 00.10.22.png"/>
          <p:cNvPicPr>
            <a:picLocks noChangeAspect="1" noChangeArrowheads="1"/>
          </p:cNvPicPr>
          <p:nvPr/>
        </p:nvPicPr>
        <p:blipFill rotWithShape="1">
          <a:blip r:embed="rId2">
            <a:extLst>
              <a:ext uri="{28A0092B-C50C-407E-A947-70E740481C1C}">
                <a14:useLocalDpi xmlns:a14="http://schemas.microsoft.com/office/drawing/2010/main" val="0"/>
              </a:ext>
            </a:extLst>
          </a:blip>
          <a:srcRect t="7801" r="55484" b="72088"/>
          <a:stretch/>
        </p:blipFill>
        <p:spPr bwMode="auto">
          <a:xfrm>
            <a:off x="-152400" y="609600"/>
            <a:ext cx="9601201"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Shani Fisher\Dropbox\Screenshots\Screenshot 2018-08-09 00.10.23.png"/>
          <p:cNvPicPr>
            <a:picLocks noChangeAspect="1" noChangeArrowheads="1"/>
          </p:cNvPicPr>
          <p:nvPr/>
        </p:nvPicPr>
        <p:blipFill rotWithShape="1">
          <a:blip r:embed="rId3">
            <a:extLst>
              <a:ext uri="{28A0092B-C50C-407E-A947-70E740481C1C}">
                <a14:useLocalDpi xmlns:a14="http://schemas.microsoft.com/office/drawing/2010/main" val="0"/>
              </a:ext>
            </a:extLst>
          </a:blip>
          <a:srcRect l="905" t="9371" r="51003" b="72872"/>
          <a:stretch/>
        </p:blipFill>
        <p:spPr bwMode="auto">
          <a:xfrm>
            <a:off x="36342" y="3276600"/>
            <a:ext cx="10150511" cy="21069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5562600"/>
            <a:ext cx="8382000" cy="1200329"/>
          </a:xfrm>
          <a:prstGeom prst="rect">
            <a:avLst/>
          </a:prstGeom>
          <a:noFill/>
        </p:spPr>
        <p:txBody>
          <a:bodyPr wrap="square" rtlCol="0">
            <a:spAutoFit/>
          </a:bodyPr>
          <a:lstStyle/>
          <a:p>
            <a:pPr algn="ctr"/>
            <a:r>
              <a:rPr lang="en-US" sz="2400" dirty="0" smtClean="0"/>
              <a:t>In the Future I would love to see more data but due to lack of time and the speed of Selenium 5000 reviews are only the dates for about 1 ½ - 2 ½ months.</a:t>
            </a:r>
            <a:endParaRPr lang="en-US" sz="2400" dirty="0"/>
          </a:p>
        </p:txBody>
      </p:sp>
    </p:spTree>
    <p:extLst>
      <p:ext uri="{BB962C8B-B14F-4D97-AF65-F5344CB8AC3E}">
        <p14:creationId xmlns:p14="http://schemas.microsoft.com/office/powerpoint/2010/main" val="1001598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Shani Fisher\Documents\Bootcamp\Web Scraping proj\data\Dancing_Wazer_1200x62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5883" y="0"/>
            <a:ext cx="16162166" cy="8458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15000" y="849086"/>
            <a:ext cx="3200400" cy="1754326"/>
          </a:xfrm>
          <a:prstGeom prst="rect">
            <a:avLst/>
          </a:prstGeom>
          <a:noFill/>
        </p:spPr>
        <p:txBody>
          <a:bodyPr wrap="square" rtlCol="0">
            <a:spAutoFit/>
          </a:bodyPr>
          <a:lstStyle/>
          <a:p>
            <a:r>
              <a:rPr lang="en-US" dirty="0" smtClean="0"/>
              <a:t>Do not forget to always drive safety……use whichever app you like better and write a review because it  plays a role!</a:t>
            </a:r>
          </a:p>
          <a:p>
            <a:r>
              <a:rPr lang="en-US" dirty="0" smtClean="0"/>
              <a:t>Enjoy and have a great day!</a:t>
            </a:r>
          </a:p>
          <a:p>
            <a:r>
              <a:rPr lang="en-US" dirty="0" smtClean="0"/>
              <a:t>Questions!?!?</a:t>
            </a:r>
            <a:endParaRPr lang="en-US" dirty="0"/>
          </a:p>
        </p:txBody>
      </p:sp>
    </p:spTree>
    <p:extLst>
      <p:ext uri="{BB962C8B-B14F-4D97-AF65-F5344CB8AC3E}">
        <p14:creationId xmlns:p14="http://schemas.microsoft.com/office/powerpoint/2010/main" val="197983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741</TotalTime>
  <Words>267</Words>
  <Application>Microsoft Office PowerPoint</Application>
  <PresentationFormat>On-screen Show (4:3)</PresentationFormat>
  <Paragraphs>68</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Word Clouds</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Shani Fisher</dc:creator>
  <cp:lastModifiedBy>Shani Fisher</cp:lastModifiedBy>
  <cp:revision>22</cp:revision>
  <dcterms:created xsi:type="dcterms:W3CDTF">2018-08-09T04:19:24Z</dcterms:created>
  <dcterms:modified xsi:type="dcterms:W3CDTF">2018-08-09T16:41:17Z</dcterms:modified>
</cp:coreProperties>
</file>